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67544" y="263691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الأول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الاعتماد الأكاديمي ومعايير الجودة </a:t>
            </a:r>
          </a:p>
          <a:p>
            <a:pPr algn="ctr"/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للمؤسسات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السادس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تطبيق التصور المقترح لتحسين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جودة التعليم وتحقيق الاعتماد الأكاديمي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المؤسسات القرآنية.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السابع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خطوات تطبيق التصور المقترح.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03648" y="1988840"/>
            <a:ext cx="64807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د.فادي بن محمود </a:t>
            </a:r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الرياحنة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3200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87624" y="2132856"/>
            <a:ext cx="7128792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د.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فادي محمود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الرياحنة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وتاريخه: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الأردن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1974م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: أستاذ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مشارك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الحالي: جامعة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طيبة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تمهيد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الاعتماد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الأكاديمي،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تحسين جودة التعليم.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الأول 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فكرة تحسين جودة التعليم وتحقيق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الاعتماد الأكاديمي للمؤسسات القرآنية.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الثاني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دواعي تطبيق معايير الجودة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المؤسسات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القرآنية.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الثالث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أهمية تحسين جودة التعليم وتحقيق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الاعتماد الأكاديمي للمؤسسات.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الرابع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معوقات تحد من تحسين جودة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وتحقيق الاعتماد الأكاديمي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المؤسسات القرآنية.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متطلبات تهيئة المؤسسات القرآنية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لتطبيق الاعتماد وضمان الجودة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رؤية مستقبلية ومقترحات للتطوير والنجاح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43608" y="2132856"/>
            <a:ext cx="7416824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الخامس</a:t>
            </a:r>
          </a:p>
          <a:p>
            <a:pPr algn="ctr"/>
            <a:endParaRPr lang="ar-SA" sz="44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التصور المقترح لتحسين جودة التعليم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وتحقيق الاعتماد الأكاديمي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المؤسسات القرآنية.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259</Words>
  <Application>Microsoft Office PowerPoint</Application>
  <PresentationFormat>عرض على الشاشة (3:4)‏</PresentationFormat>
  <Paragraphs>72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ابو عبدالرحمن</cp:lastModifiedBy>
  <cp:revision>25</cp:revision>
  <dcterms:created xsi:type="dcterms:W3CDTF">2015-02-12T07:32:50Z</dcterms:created>
  <dcterms:modified xsi:type="dcterms:W3CDTF">2015-02-26T19:04:49Z</dcterms:modified>
</cp:coreProperties>
</file>