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6" r:id="rId6"/>
    <p:sldId id="267" r:id="rId7"/>
    <p:sldId id="268" r:id="rId8"/>
    <p:sldId id="269" r:id="rId9"/>
    <p:sldId id="261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184"/>
    <a:srgbClr val="C09560"/>
    <a:srgbClr val="ED2934"/>
    <a:srgbClr val="222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7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26/04/1436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11560" y="2636912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cs typeface="AL-Mateen" pitchFamily="2" charset="-78"/>
              </a:rPr>
              <a:t>المحور الأول </a:t>
            </a:r>
            <a:r>
              <a:rPr lang="ar-SA" sz="4800" dirty="0" smtClean="0">
                <a:solidFill>
                  <a:srgbClr val="4E5184"/>
                </a:solidFill>
                <a:cs typeface="AL-Mateen" pitchFamily="2" charset="-78"/>
              </a:rPr>
              <a:t/>
            </a:r>
            <a:br>
              <a:rPr lang="ar-SA" sz="4800" dirty="0" smtClean="0">
                <a:solidFill>
                  <a:srgbClr val="4E5184"/>
                </a:solidFill>
                <a:cs typeface="AL-Mateen" pitchFamily="2" charset="-78"/>
              </a:rPr>
            </a:br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الاعتماد الأكاديمي ومعايير الجودة </a:t>
            </a:r>
          </a:p>
          <a:p>
            <a:pPr algn="ctr"/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للمؤسسات القرآنية</a:t>
            </a:r>
            <a:endParaRPr lang="ar-SA" sz="4400" dirty="0">
              <a:solidFill>
                <a:srgbClr val="4E5184"/>
              </a:solidFill>
              <a:cs typeface="AL-Matee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403648" y="2132856"/>
            <a:ext cx="64807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معايير الجودة</a:t>
            </a:r>
            <a:r>
              <a:rPr lang="ar-SA" sz="40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برامج الدراسات القرآنية</a:t>
            </a:r>
            <a:r>
              <a:rPr lang="ar-SA" sz="40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خلال مشروع الهيئة الوطنية </a:t>
            </a: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للاعتماد الأكاديمي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en-US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أ.د.عيسى بن ناصر </a:t>
            </a:r>
            <a:r>
              <a:rPr lang="ar-SA" sz="4000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الدريبي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2800" dirty="0">
              <a:solidFill>
                <a:srgbClr val="4E5184"/>
              </a:solidFill>
              <a:cs typeface="AL-Matee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766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معايير الجودة</a:t>
            </a:r>
            <a:r>
              <a:rPr lang="ar-SA" sz="2000" dirty="0" smtClean="0">
                <a:solidFill>
                  <a:srgbClr val="4E5184"/>
                </a:solidFill>
              </a:rPr>
              <a:t> </a:t>
            </a:r>
            <a:r>
              <a:rPr lang="ar-SA" sz="2000" b="1" dirty="0" smtClean="0">
                <a:solidFill>
                  <a:srgbClr val="4E5184"/>
                </a:solidFill>
              </a:rPr>
              <a:t>في برامج الدراسات القرآنية</a:t>
            </a:r>
            <a:endParaRPr lang="en-US" sz="2000" dirty="0" smtClean="0">
              <a:solidFill>
                <a:srgbClr val="4E5184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من خلال مشروع الهيئة الوطنية للاعتماد الأكاديمي</a:t>
            </a:r>
            <a:endParaRPr lang="en-US" sz="2000" dirty="0" smtClean="0">
              <a:solidFill>
                <a:srgbClr val="4E5184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19672" y="2132856"/>
            <a:ext cx="6264696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السيرة الذاتية</a:t>
            </a:r>
            <a:endParaRPr lang="ar-SA" sz="40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الاسم:عيسى بن ناصر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الدريبي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وتاريخه: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السعودية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–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1969م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المؤهل العلمي:الدكتوراه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الدرجة العلمية:أستاذ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الحالي:عضو هيئة تدريس 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بجامعة الملك سعود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الأول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مرحلة الجمع والحصر.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معايير الجودة</a:t>
            </a:r>
            <a:r>
              <a:rPr lang="ar-SA" sz="2000" dirty="0" smtClean="0">
                <a:solidFill>
                  <a:srgbClr val="4E5184"/>
                </a:solidFill>
              </a:rPr>
              <a:t> </a:t>
            </a:r>
            <a:r>
              <a:rPr lang="ar-SA" sz="2000" b="1" dirty="0" smtClean="0">
                <a:solidFill>
                  <a:srgbClr val="4E5184"/>
                </a:solidFill>
              </a:rPr>
              <a:t>في برامج الدراسات القرآنية</a:t>
            </a:r>
            <a:endParaRPr lang="en-US" sz="2000" dirty="0" smtClean="0">
              <a:solidFill>
                <a:srgbClr val="4E5184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من خلال مشروع الهيئة الوطنية للاعتماد الأكاديمي</a:t>
            </a:r>
            <a:endParaRPr lang="en-US" sz="2000" dirty="0" smtClean="0">
              <a:solidFill>
                <a:srgbClr val="4E518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الأول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مرحلة التحليل والتقويم للخطط الموجودة.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معايير الجودة</a:t>
            </a:r>
            <a:r>
              <a:rPr lang="ar-SA" sz="2000" dirty="0" smtClean="0">
                <a:solidFill>
                  <a:srgbClr val="4E5184"/>
                </a:solidFill>
              </a:rPr>
              <a:t> </a:t>
            </a:r>
            <a:r>
              <a:rPr lang="ar-SA" sz="2000" b="1" dirty="0" smtClean="0">
                <a:solidFill>
                  <a:srgbClr val="4E5184"/>
                </a:solidFill>
              </a:rPr>
              <a:t>في برامج الدراسات القرآنية</a:t>
            </a:r>
            <a:endParaRPr lang="en-US" sz="2000" dirty="0" smtClean="0">
              <a:solidFill>
                <a:srgbClr val="4E5184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من خلال مشروع الهيئة الوطنية للاعتماد الأكاديمي</a:t>
            </a:r>
            <a:endParaRPr lang="en-US" sz="2000" dirty="0" smtClean="0">
              <a:solidFill>
                <a:srgbClr val="4E518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الأول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مرحلة صياغة المجالات.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معايير الجودة</a:t>
            </a:r>
            <a:r>
              <a:rPr lang="ar-SA" sz="2000" dirty="0" smtClean="0">
                <a:solidFill>
                  <a:srgbClr val="4E5184"/>
                </a:solidFill>
              </a:rPr>
              <a:t> </a:t>
            </a:r>
            <a:r>
              <a:rPr lang="ar-SA" sz="2000" b="1" dirty="0" smtClean="0">
                <a:solidFill>
                  <a:srgbClr val="4E5184"/>
                </a:solidFill>
              </a:rPr>
              <a:t>في برامج الدراسات القرآنية</a:t>
            </a:r>
            <a:endParaRPr lang="en-US" sz="2000" dirty="0" smtClean="0">
              <a:solidFill>
                <a:srgbClr val="4E5184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من خلال مشروع الهيئة الوطنية للاعتماد الأكاديمي</a:t>
            </a:r>
            <a:endParaRPr lang="en-US" sz="2000" dirty="0" smtClean="0">
              <a:solidFill>
                <a:srgbClr val="4E518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الأول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مرحلة بناء المعايير والمؤشرات.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معايير الجودة</a:t>
            </a:r>
            <a:r>
              <a:rPr lang="ar-SA" sz="2000" dirty="0" smtClean="0">
                <a:solidFill>
                  <a:srgbClr val="4E5184"/>
                </a:solidFill>
              </a:rPr>
              <a:t> </a:t>
            </a:r>
            <a:r>
              <a:rPr lang="ar-SA" sz="2000" b="1" dirty="0" smtClean="0">
                <a:solidFill>
                  <a:srgbClr val="4E5184"/>
                </a:solidFill>
              </a:rPr>
              <a:t>في برامج الدراسات القرآنية</a:t>
            </a:r>
            <a:endParaRPr lang="en-US" sz="2000" dirty="0" smtClean="0">
              <a:solidFill>
                <a:srgbClr val="4E5184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من خلال مشروع الهيئة الوطنية للاعتماد الأكاديمي</a:t>
            </a:r>
            <a:endParaRPr lang="en-US" sz="2000" dirty="0" smtClean="0">
              <a:solidFill>
                <a:srgbClr val="4E518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الأول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مرحلة الاستشارات المؤثر علميًّا أو وظيفيًّا.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معايير الجودة</a:t>
            </a:r>
            <a:r>
              <a:rPr lang="ar-SA" sz="2000" dirty="0" smtClean="0">
                <a:solidFill>
                  <a:srgbClr val="4E5184"/>
                </a:solidFill>
              </a:rPr>
              <a:t> </a:t>
            </a:r>
            <a:r>
              <a:rPr lang="ar-SA" sz="2000" b="1" dirty="0" smtClean="0">
                <a:solidFill>
                  <a:srgbClr val="4E5184"/>
                </a:solidFill>
              </a:rPr>
              <a:t>في برامج الدراسات القرآنية</a:t>
            </a:r>
            <a:endParaRPr lang="en-US" sz="2000" dirty="0" smtClean="0">
              <a:solidFill>
                <a:srgbClr val="4E5184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من خلال مشروع الهيئة الوطنية للاعتماد الأكاديمي</a:t>
            </a:r>
            <a:endParaRPr lang="en-US" sz="2000" dirty="0" smtClean="0">
              <a:solidFill>
                <a:srgbClr val="4E518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الفصل الثاني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التقويم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(المميزات والخصائص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).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معايير الجودة</a:t>
            </a:r>
            <a:r>
              <a:rPr lang="ar-SA" sz="2000" dirty="0" smtClean="0">
                <a:solidFill>
                  <a:srgbClr val="4E5184"/>
                </a:solidFill>
              </a:rPr>
              <a:t> </a:t>
            </a:r>
            <a:r>
              <a:rPr lang="ar-SA" sz="2000" b="1" dirty="0" smtClean="0">
                <a:solidFill>
                  <a:srgbClr val="4E5184"/>
                </a:solidFill>
              </a:rPr>
              <a:t>في برامج الدراسات القرآنية</a:t>
            </a:r>
            <a:endParaRPr lang="en-US" sz="2000" dirty="0" smtClean="0">
              <a:solidFill>
                <a:srgbClr val="4E5184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</a:rPr>
              <a:t>من خلال مشروع الهيئة الوطنية للاعتماد الأكاديمي</a:t>
            </a:r>
            <a:endParaRPr lang="en-US" sz="2000" dirty="0" smtClean="0">
              <a:solidFill>
                <a:srgbClr val="4E5184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179</Words>
  <Application>Microsoft Office PowerPoint</Application>
  <PresentationFormat>عرض على الشاشة (3:4)‏</PresentationFormat>
  <Paragraphs>46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TAfsir</cp:lastModifiedBy>
  <cp:revision>20</cp:revision>
  <dcterms:created xsi:type="dcterms:W3CDTF">2015-02-12T07:32:50Z</dcterms:created>
  <dcterms:modified xsi:type="dcterms:W3CDTF">2015-02-15T04:30:58Z</dcterms:modified>
</cp:coreProperties>
</file>